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7" r:id="rId1"/>
  </p:sldMasterIdLst>
  <p:sldIdLst>
    <p:sldId id="256" r:id="rId2"/>
  </p:sldIdLst>
  <p:sldSz cx="7524750" cy="10691813"/>
  <p:notesSz cx="6888163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EB974A-F3EB-44C0-9938-48ADD4F3259F}" v="80" dt="2025-03-04T16:35:31.6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4" d="100"/>
          <a:sy n="64" d="100"/>
        </p:scale>
        <p:origin x="307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'ALVEARE SOCIETA' COOPERATIVA SOCIALE - ONLUS" userId="f1c1d944feed8937" providerId="LiveId" clId="{D4EB974A-F3EB-44C0-9938-48ADD4F3259F}"/>
    <pc:docChg chg="undo custSel addSld delSld modSld modMainMaster">
      <pc:chgData name="L'ALVEARE SOCIETA' COOPERATIVA SOCIALE - ONLUS" userId="f1c1d944feed8937" providerId="LiveId" clId="{D4EB974A-F3EB-44C0-9938-48ADD4F3259F}" dt="2025-03-06T08:45:52.209" v="1003" actId="1035"/>
      <pc:docMkLst>
        <pc:docMk/>
      </pc:docMkLst>
      <pc:sldChg chg="addSp delSp modSp mod setBg">
        <pc:chgData name="L'ALVEARE SOCIETA' COOPERATIVA SOCIALE - ONLUS" userId="f1c1d944feed8937" providerId="LiveId" clId="{D4EB974A-F3EB-44C0-9938-48ADD4F3259F}" dt="2025-03-06T08:45:52.209" v="1003" actId="1035"/>
        <pc:sldMkLst>
          <pc:docMk/>
          <pc:sldMk cId="724815275" sldId="256"/>
        </pc:sldMkLst>
        <pc:spChg chg="mod">
          <ac:chgData name="L'ALVEARE SOCIETA' COOPERATIVA SOCIALE - ONLUS" userId="f1c1d944feed8937" providerId="LiveId" clId="{D4EB974A-F3EB-44C0-9938-48ADD4F3259F}" dt="2025-03-06T08:45:41.535" v="977" actId="1037"/>
          <ac:spMkLst>
            <pc:docMk/>
            <pc:sldMk cId="724815275" sldId="256"/>
            <ac:spMk id="10" creationId="{B656E09B-AF07-DB65-B416-A68D3E130C8F}"/>
          </ac:spMkLst>
        </pc:spChg>
        <pc:spChg chg="mod">
          <ac:chgData name="L'ALVEARE SOCIETA' COOPERATIVA SOCIALE - ONLUS" userId="f1c1d944feed8937" providerId="LiveId" clId="{D4EB974A-F3EB-44C0-9938-48ADD4F3259F}" dt="2025-03-06T08:45:21.910" v="938" actId="1038"/>
          <ac:spMkLst>
            <pc:docMk/>
            <pc:sldMk cId="724815275" sldId="256"/>
            <ac:spMk id="11" creationId="{1ED81BF9-3D6C-9613-4685-D0B0995855D9}"/>
          </ac:spMkLst>
        </pc:spChg>
        <pc:spChg chg="mod">
          <ac:chgData name="L'ALVEARE SOCIETA' COOPERATIVA SOCIALE - ONLUS" userId="f1c1d944feed8937" providerId="LiveId" clId="{D4EB974A-F3EB-44C0-9938-48ADD4F3259F}" dt="2025-03-06T08:45:32.719" v="958" actId="1038"/>
          <ac:spMkLst>
            <pc:docMk/>
            <pc:sldMk cId="724815275" sldId="256"/>
            <ac:spMk id="16" creationId="{CD446083-656B-4F66-85B0-09D174338132}"/>
          </ac:spMkLst>
        </pc:spChg>
        <pc:spChg chg="mod">
          <ac:chgData name="L'ALVEARE SOCIETA' COOPERATIVA SOCIALE - ONLUS" userId="f1c1d944feed8937" providerId="LiveId" clId="{D4EB974A-F3EB-44C0-9938-48ADD4F3259F}" dt="2025-03-06T08:45:52.209" v="1003" actId="1035"/>
          <ac:spMkLst>
            <pc:docMk/>
            <pc:sldMk cId="724815275" sldId="256"/>
            <ac:spMk id="17" creationId="{95802D7C-B1E4-4534-8E65-2E961CD3EF52}"/>
          </ac:spMkLst>
        </pc:spChg>
        <pc:spChg chg="mod">
          <ac:chgData name="L'ALVEARE SOCIETA' COOPERATIVA SOCIALE - ONLUS" userId="f1c1d944feed8937" providerId="LiveId" clId="{D4EB974A-F3EB-44C0-9938-48ADD4F3259F}" dt="2025-03-06T08:45:14.523" v="912" actId="1036"/>
          <ac:spMkLst>
            <pc:docMk/>
            <pc:sldMk cId="724815275" sldId="256"/>
            <ac:spMk id="20" creationId="{4AA6D2A7-9ED4-4B7E-8051-38BB5263298C}"/>
          </ac:spMkLst>
        </pc:spChg>
        <pc:graphicFrameChg chg="mod modGraphic">
          <ac:chgData name="L'ALVEARE SOCIETA' COOPERATIVA SOCIALE - ONLUS" userId="f1c1d944feed8937" providerId="LiveId" clId="{D4EB974A-F3EB-44C0-9938-48ADD4F3259F}" dt="2025-03-06T08:45:05.361" v="898" actId="1035"/>
          <ac:graphicFrameMkLst>
            <pc:docMk/>
            <pc:sldMk cId="724815275" sldId="256"/>
            <ac:graphicFrameMk id="2" creationId="{27B96EB6-43E8-BA01-499D-373459EA13F7}"/>
          </ac:graphicFrameMkLst>
        </pc:graphicFrameChg>
        <pc:picChg chg="mod">
          <ac:chgData name="L'ALVEARE SOCIETA' COOPERATIVA SOCIALE - ONLUS" userId="f1c1d944feed8937" providerId="LiveId" clId="{D4EB974A-F3EB-44C0-9938-48ADD4F3259F}" dt="2025-03-06T08:45:37.596" v="968" actId="1037"/>
          <ac:picMkLst>
            <pc:docMk/>
            <pc:sldMk cId="724815275" sldId="256"/>
            <ac:picMk id="8" creationId="{E9DE9961-8CC6-97A3-F56F-2B6E73074466}"/>
          </ac:picMkLst>
        </pc:picChg>
        <pc:picChg chg="add mod">
          <ac:chgData name="L'ALVEARE SOCIETA' COOPERATIVA SOCIALE - ONLUS" userId="f1c1d944feed8937" providerId="LiveId" clId="{D4EB974A-F3EB-44C0-9938-48ADD4F3259F}" dt="2025-03-06T08:43:42.784" v="863" actId="14100"/>
          <ac:picMkLst>
            <pc:docMk/>
            <pc:sldMk cId="724815275" sldId="256"/>
            <ac:picMk id="9" creationId="{7B48CE07-EBD9-1D14-0F83-3E8B34AA8FC3}"/>
          </ac:picMkLst>
        </pc:picChg>
        <pc:picChg chg="mod">
          <ac:chgData name="L'ALVEARE SOCIETA' COOPERATIVA SOCIALE - ONLUS" userId="f1c1d944feed8937" providerId="LiveId" clId="{D4EB974A-F3EB-44C0-9938-48ADD4F3259F}" dt="2025-03-06T08:45:45.629" v="989" actId="1038"/>
          <ac:picMkLst>
            <pc:docMk/>
            <pc:sldMk cId="724815275" sldId="256"/>
            <ac:picMk id="13" creationId="{7143312A-EE45-47DB-9BA7-A95614176587}"/>
          </ac:picMkLst>
        </pc:picChg>
        <pc:picChg chg="mod ord">
          <ac:chgData name="L'ALVEARE SOCIETA' COOPERATIVA SOCIALE - ONLUS" userId="f1c1d944feed8937" providerId="LiveId" clId="{D4EB974A-F3EB-44C0-9938-48ADD4F3259F}" dt="2025-03-03T11:43:05.648" v="442" actId="167"/>
          <ac:picMkLst>
            <pc:docMk/>
            <pc:sldMk cId="724815275" sldId="256"/>
            <ac:picMk id="19" creationId="{272E48E1-F8FF-113A-16FF-B654A7F589E2}"/>
          </ac:picMkLst>
        </pc:picChg>
        <pc:picChg chg="mod">
          <ac:chgData name="L'ALVEARE SOCIETA' COOPERATIVA SOCIALE - ONLUS" userId="f1c1d944feed8937" providerId="LiveId" clId="{D4EB974A-F3EB-44C0-9938-48ADD4F3259F}" dt="2025-03-03T14:13:55.077" v="485" actId="1035"/>
          <ac:picMkLst>
            <pc:docMk/>
            <pc:sldMk cId="724815275" sldId="256"/>
            <ac:picMk id="24" creationId="{23AE9D63-7CA2-1D52-B53E-90FBD5AC35BA}"/>
          </ac:picMkLst>
        </pc:picChg>
        <pc:picChg chg="mod">
          <ac:chgData name="L'ALVEARE SOCIETA' COOPERATIVA SOCIALE - ONLUS" userId="f1c1d944feed8937" providerId="LiveId" clId="{D4EB974A-F3EB-44C0-9938-48ADD4F3259F}" dt="2025-03-06T08:45:27.978" v="948" actId="1038"/>
          <ac:picMkLst>
            <pc:docMk/>
            <pc:sldMk cId="724815275" sldId="256"/>
            <ac:picMk id="1026" creationId="{2862B9C1-1C8A-CC8E-02F0-B94E4694FABE}"/>
          </ac:picMkLst>
        </pc:picChg>
        <pc:picChg chg="mod">
          <ac:chgData name="L'ALVEARE SOCIETA' COOPERATIVA SOCIALE - ONLUS" userId="f1c1d944feed8937" providerId="LiveId" clId="{D4EB974A-F3EB-44C0-9938-48ADD4F3259F}" dt="2025-03-03T14:14:09.522" v="495" actId="1036"/>
          <ac:picMkLst>
            <pc:docMk/>
            <pc:sldMk cId="724815275" sldId="256"/>
            <ac:picMk id="3073" creationId="{B5C5BE0D-AB2C-316A-281D-46318F03B845}"/>
          </ac:picMkLst>
        </pc:picChg>
        <pc:picChg chg="mod">
          <ac:chgData name="L'ALVEARE SOCIETA' COOPERATIVA SOCIALE - ONLUS" userId="f1c1d944feed8937" providerId="LiveId" clId="{D4EB974A-F3EB-44C0-9938-48ADD4F3259F}" dt="2025-03-03T14:14:03.590" v="486" actId="1076"/>
          <ac:picMkLst>
            <pc:docMk/>
            <pc:sldMk cId="724815275" sldId="256"/>
            <ac:picMk id="3079" creationId="{2C9210C6-FE0A-D923-6B87-376E98EA7888}"/>
          </ac:picMkLst>
        </pc:picChg>
      </pc:sldChg>
      <pc:sldChg chg="new del">
        <pc:chgData name="L'ALVEARE SOCIETA' COOPERATIVA SOCIALE - ONLUS" userId="f1c1d944feed8937" providerId="LiveId" clId="{D4EB974A-F3EB-44C0-9938-48ADD4F3259F}" dt="2025-03-03T14:41:18.582" v="605" actId="2696"/>
        <pc:sldMkLst>
          <pc:docMk/>
          <pc:sldMk cId="3378965853" sldId="257"/>
        </pc:sldMkLst>
      </pc:sldChg>
      <pc:sldMasterChg chg="setBg modSldLayout">
        <pc:chgData name="L'ALVEARE SOCIETA' COOPERATIVA SOCIALE - ONLUS" userId="f1c1d944feed8937" providerId="LiveId" clId="{D4EB974A-F3EB-44C0-9938-48ADD4F3259F}" dt="2025-03-03T11:40:49.607" v="415"/>
        <pc:sldMasterMkLst>
          <pc:docMk/>
          <pc:sldMasterMk cId="199745609" sldId="2147483947"/>
        </pc:sldMasterMkLst>
        <pc:sldLayoutChg chg="setBg">
          <pc:chgData name="L'ALVEARE SOCIETA' COOPERATIVA SOCIALE - ONLUS" userId="f1c1d944feed8937" providerId="LiveId" clId="{D4EB974A-F3EB-44C0-9938-48ADD4F3259F}" dt="2025-03-03T11:40:49.607" v="415"/>
          <pc:sldLayoutMkLst>
            <pc:docMk/>
            <pc:sldMasterMk cId="199745609" sldId="2147483947"/>
            <pc:sldLayoutMk cId="147950504" sldId="2147483948"/>
          </pc:sldLayoutMkLst>
        </pc:sldLayoutChg>
        <pc:sldLayoutChg chg="setBg">
          <pc:chgData name="L'ALVEARE SOCIETA' COOPERATIVA SOCIALE - ONLUS" userId="f1c1d944feed8937" providerId="LiveId" clId="{D4EB974A-F3EB-44C0-9938-48ADD4F3259F}" dt="2025-03-03T11:40:49.607" v="415"/>
          <pc:sldLayoutMkLst>
            <pc:docMk/>
            <pc:sldMasterMk cId="199745609" sldId="2147483947"/>
            <pc:sldLayoutMk cId="850147055" sldId="2147483949"/>
          </pc:sldLayoutMkLst>
        </pc:sldLayoutChg>
        <pc:sldLayoutChg chg="setBg">
          <pc:chgData name="L'ALVEARE SOCIETA' COOPERATIVA SOCIALE - ONLUS" userId="f1c1d944feed8937" providerId="LiveId" clId="{D4EB974A-F3EB-44C0-9938-48ADD4F3259F}" dt="2025-03-03T11:40:49.607" v="415"/>
          <pc:sldLayoutMkLst>
            <pc:docMk/>
            <pc:sldMasterMk cId="199745609" sldId="2147483947"/>
            <pc:sldLayoutMk cId="3069222865" sldId="2147483950"/>
          </pc:sldLayoutMkLst>
        </pc:sldLayoutChg>
        <pc:sldLayoutChg chg="setBg">
          <pc:chgData name="L'ALVEARE SOCIETA' COOPERATIVA SOCIALE - ONLUS" userId="f1c1d944feed8937" providerId="LiveId" clId="{D4EB974A-F3EB-44C0-9938-48ADD4F3259F}" dt="2025-03-03T11:40:49.607" v="415"/>
          <pc:sldLayoutMkLst>
            <pc:docMk/>
            <pc:sldMasterMk cId="199745609" sldId="2147483947"/>
            <pc:sldLayoutMk cId="3697209313" sldId="2147483951"/>
          </pc:sldLayoutMkLst>
        </pc:sldLayoutChg>
        <pc:sldLayoutChg chg="setBg">
          <pc:chgData name="L'ALVEARE SOCIETA' COOPERATIVA SOCIALE - ONLUS" userId="f1c1d944feed8937" providerId="LiveId" clId="{D4EB974A-F3EB-44C0-9938-48ADD4F3259F}" dt="2025-03-03T11:40:49.607" v="415"/>
          <pc:sldLayoutMkLst>
            <pc:docMk/>
            <pc:sldMasterMk cId="199745609" sldId="2147483947"/>
            <pc:sldLayoutMk cId="710296060" sldId="2147483952"/>
          </pc:sldLayoutMkLst>
        </pc:sldLayoutChg>
        <pc:sldLayoutChg chg="setBg">
          <pc:chgData name="L'ALVEARE SOCIETA' COOPERATIVA SOCIALE - ONLUS" userId="f1c1d944feed8937" providerId="LiveId" clId="{D4EB974A-F3EB-44C0-9938-48ADD4F3259F}" dt="2025-03-03T11:40:49.607" v="415"/>
          <pc:sldLayoutMkLst>
            <pc:docMk/>
            <pc:sldMasterMk cId="199745609" sldId="2147483947"/>
            <pc:sldLayoutMk cId="554788225" sldId="2147483953"/>
          </pc:sldLayoutMkLst>
        </pc:sldLayoutChg>
        <pc:sldLayoutChg chg="setBg">
          <pc:chgData name="L'ALVEARE SOCIETA' COOPERATIVA SOCIALE - ONLUS" userId="f1c1d944feed8937" providerId="LiveId" clId="{D4EB974A-F3EB-44C0-9938-48ADD4F3259F}" dt="2025-03-03T11:40:49.607" v="415"/>
          <pc:sldLayoutMkLst>
            <pc:docMk/>
            <pc:sldMasterMk cId="199745609" sldId="2147483947"/>
            <pc:sldLayoutMk cId="1947952575" sldId="2147483954"/>
          </pc:sldLayoutMkLst>
        </pc:sldLayoutChg>
        <pc:sldLayoutChg chg="setBg">
          <pc:chgData name="L'ALVEARE SOCIETA' COOPERATIVA SOCIALE - ONLUS" userId="f1c1d944feed8937" providerId="LiveId" clId="{D4EB974A-F3EB-44C0-9938-48ADD4F3259F}" dt="2025-03-03T11:40:49.607" v="415"/>
          <pc:sldLayoutMkLst>
            <pc:docMk/>
            <pc:sldMasterMk cId="199745609" sldId="2147483947"/>
            <pc:sldLayoutMk cId="1388431930" sldId="2147483955"/>
          </pc:sldLayoutMkLst>
        </pc:sldLayoutChg>
        <pc:sldLayoutChg chg="setBg">
          <pc:chgData name="L'ALVEARE SOCIETA' COOPERATIVA SOCIALE - ONLUS" userId="f1c1d944feed8937" providerId="LiveId" clId="{D4EB974A-F3EB-44C0-9938-48ADD4F3259F}" dt="2025-03-03T11:40:49.607" v="415"/>
          <pc:sldLayoutMkLst>
            <pc:docMk/>
            <pc:sldMasterMk cId="199745609" sldId="2147483947"/>
            <pc:sldLayoutMk cId="570314973" sldId="2147483956"/>
          </pc:sldLayoutMkLst>
        </pc:sldLayoutChg>
        <pc:sldLayoutChg chg="setBg">
          <pc:chgData name="L'ALVEARE SOCIETA' COOPERATIVA SOCIALE - ONLUS" userId="f1c1d944feed8937" providerId="LiveId" clId="{D4EB974A-F3EB-44C0-9938-48ADD4F3259F}" dt="2025-03-03T11:40:49.607" v="415"/>
          <pc:sldLayoutMkLst>
            <pc:docMk/>
            <pc:sldMasterMk cId="199745609" sldId="2147483947"/>
            <pc:sldLayoutMk cId="24636493" sldId="2147483957"/>
          </pc:sldLayoutMkLst>
        </pc:sldLayoutChg>
        <pc:sldLayoutChg chg="setBg">
          <pc:chgData name="L'ALVEARE SOCIETA' COOPERATIVA SOCIALE - ONLUS" userId="f1c1d944feed8937" providerId="LiveId" clId="{D4EB974A-F3EB-44C0-9938-48ADD4F3259F}" dt="2025-03-03T11:40:49.607" v="415"/>
          <pc:sldLayoutMkLst>
            <pc:docMk/>
            <pc:sldMasterMk cId="199745609" sldId="2147483947"/>
            <pc:sldLayoutMk cId="3631391009" sldId="214748395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60" y="9979025"/>
            <a:ext cx="7522791" cy="7127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875375"/>
            <a:ext cx="7522791" cy="997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227" y="1183227"/>
            <a:ext cx="6207919" cy="5559743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583" spc="-4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8937" y="6946437"/>
            <a:ext cx="6207919" cy="1781969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975" cap="all" spc="165" baseline="0">
                <a:solidFill>
                  <a:schemeClr val="tx2"/>
                </a:solidFill>
                <a:latin typeface="+mj-lt"/>
              </a:defRPr>
            </a:lvl1pPr>
            <a:lvl2pPr marL="376230" indent="0" algn="ctr">
              <a:buNone/>
              <a:defRPr sz="1975"/>
            </a:lvl2pPr>
            <a:lvl3pPr marL="752460" indent="0" algn="ctr">
              <a:buNone/>
              <a:defRPr sz="1975"/>
            </a:lvl3pPr>
            <a:lvl4pPr marL="1128690" indent="0" algn="ctr">
              <a:buNone/>
              <a:defRPr sz="1646"/>
            </a:lvl4pPr>
            <a:lvl5pPr marL="1504920" indent="0" algn="ctr">
              <a:buNone/>
              <a:defRPr sz="1646"/>
            </a:lvl5pPr>
            <a:lvl6pPr marL="1881149" indent="0" algn="ctr">
              <a:buNone/>
              <a:defRPr sz="1646"/>
            </a:lvl6pPr>
            <a:lvl7pPr marL="2257379" indent="0" algn="ctr">
              <a:buNone/>
              <a:defRPr sz="1646"/>
            </a:lvl7pPr>
            <a:lvl8pPr marL="2633609" indent="0" algn="ctr">
              <a:buNone/>
              <a:defRPr sz="1646"/>
            </a:lvl8pPr>
            <a:lvl9pPr marL="3009839" indent="0" algn="ctr">
              <a:buNone/>
              <a:defRPr sz="1646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F096-7EE9-47F8-AEBB-79BE1B590CC8}" type="datetimeFigureOut">
              <a:rPr lang="en-GB" smtClean="0"/>
              <a:t>06/03/2025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8EB6F-6D95-4AC1-9680-EA39A17533E6}" type="slidenum">
              <a:rPr lang="en-GB" smtClean="0"/>
              <a:t>‹N›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745352" y="6771482"/>
            <a:ext cx="609504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950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F096-7EE9-47F8-AEBB-79BE1B590CC8}" type="datetimeFigureOut">
              <a:rPr lang="en-GB" smtClean="0"/>
              <a:t>06/03/2025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8EB6F-6D95-4AC1-9680-EA39A17533E6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6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60" y="9979025"/>
            <a:ext cx="7522791" cy="7127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875375"/>
            <a:ext cx="7522791" cy="997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4900" y="642791"/>
            <a:ext cx="1622524" cy="897984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7327" y="642791"/>
            <a:ext cx="4773513" cy="8979841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F096-7EE9-47F8-AEBB-79BE1B590CC8}" type="datetimeFigureOut">
              <a:rPr lang="en-GB" smtClean="0"/>
              <a:t>06/03/2025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8EB6F-6D95-4AC1-9680-EA39A17533E6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391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F096-7EE9-47F8-AEBB-79BE1B590CC8}" type="datetimeFigureOut">
              <a:rPr lang="en-GB" smtClean="0"/>
              <a:t>06/03/2025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8EB6F-6D95-4AC1-9680-EA39A17533E6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0147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60" y="9979025"/>
            <a:ext cx="7522791" cy="7127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875375"/>
            <a:ext cx="7522791" cy="997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227" y="1183227"/>
            <a:ext cx="6207919" cy="5559743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583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227" y="6942550"/>
            <a:ext cx="6207919" cy="1781969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975" cap="all" spc="165" baseline="0">
                <a:solidFill>
                  <a:schemeClr val="tx2"/>
                </a:solidFill>
                <a:latin typeface="+mj-lt"/>
              </a:defRPr>
            </a:lvl1pPr>
            <a:lvl2pPr marL="376230" indent="0">
              <a:buNone/>
              <a:defRPr sz="1481">
                <a:solidFill>
                  <a:schemeClr val="tx1">
                    <a:tint val="75000"/>
                  </a:schemeClr>
                </a:solidFill>
              </a:defRPr>
            </a:lvl2pPr>
            <a:lvl3pPr marL="752460" indent="0">
              <a:buNone/>
              <a:defRPr sz="1317">
                <a:solidFill>
                  <a:schemeClr val="tx1">
                    <a:tint val="75000"/>
                  </a:schemeClr>
                </a:solidFill>
              </a:defRPr>
            </a:lvl3pPr>
            <a:lvl4pPr marL="1128690" indent="0">
              <a:buNone/>
              <a:defRPr sz="1152">
                <a:solidFill>
                  <a:schemeClr val="tx1">
                    <a:tint val="75000"/>
                  </a:schemeClr>
                </a:solidFill>
              </a:defRPr>
            </a:lvl4pPr>
            <a:lvl5pPr marL="1504920" indent="0">
              <a:buNone/>
              <a:defRPr sz="1152">
                <a:solidFill>
                  <a:schemeClr val="tx1">
                    <a:tint val="75000"/>
                  </a:schemeClr>
                </a:solidFill>
              </a:defRPr>
            </a:lvl5pPr>
            <a:lvl6pPr marL="1881149" indent="0">
              <a:buNone/>
              <a:defRPr sz="1152">
                <a:solidFill>
                  <a:schemeClr val="tx1">
                    <a:tint val="75000"/>
                  </a:schemeClr>
                </a:solidFill>
              </a:defRPr>
            </a:lvl6pPr>
            <a:lvl7pPr marL="2257379" indent="0">
              <a:buNone/>
              <a:defRPr sz="1152">
                <a:solidFill>
                  <a:schemeClr val="tx1">
                    <a:tint val="75000"/>
                  </a:schemeClr>
                </a:solidFill>
              </a:defRPr>
            </a:lvl7pPr>
            <a:lvl8pPr marL="2633609" indent="0">
              <a:buNone/>
              <a:defRPr sz="1152">
                <a:solidFill>
                  <a:schemeClr val="tx1">
                    <a:tint val="75000"/>
                  </a:schemeClr>
                </a:solidFill>
              </a:defRPr>
            </a:lvl8pPr>
            <a:lvl9pPr marL="3009839" indent="0">
              <a:buNone/>
              <a:defRPr sz="11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F096-7EE9-47F8-AEBB-79BE1B590CC8}" type="datetimeFigureOut">
              <a:rPr lang="en-GB" smtClean="0"/>
              <a:t>06/03/2025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8EB6F-6D95-4AC1-9680-EA39A17533E6}" type="slidenum">
              <a:rPr lang="en-GB" smtClean="0"/>
              <a:t>‹N›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745352" y="6771482"/>
            <a:ext cx="609504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9222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77227" y="446824"/>
            <a:ext cx="6207919" cy="226177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227" y="2877553"/>
            <a:ext cx="3047524" cy="627252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37622" y="2877552"/>
            <a:ext cx="3047524" cy="627253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F096-7EE9-47F8-AEBB-79BE1B590CC8}" type="datetimeFigureOut">
              <a:rPr lang="en-GB" smtClean="0"/>
              <a:t>06/03/2025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8EB6F-6D95-4AC1-9680-EA39A17533E6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7209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77227" y="446824"/>
            <a:ext cx="6207919" cy="226177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227" y="2878047"/>
            <a:ext cx="3047524" cy="1147884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646" b="0" cap="all" baseline="0">
                <a:solidFill>
                  <a:schemeClr val="tx2"/>
                </a:solidFill>
              </a:defRPr>
            </a:lvl1pPr>
            <a:lvl2pPr marL="376230" indent="0">
              <a:buNone/>
              <a:defRPr sz="1646" b="1"/>
            </a:lvl2pPr>
            <a:lvl3pPr marL="752460" indent="0">
              <a:buNone/>
              <a:defRPr sz="1481" b="1"/>
            </a:lvl3pPr>
            <a:lvl4pPr marL="1128690" indent="0">
              <a:buNone/>
              <a:defRPr sz="1317" b="1"/>
            </a:lvl4pPr>
            <a:lvl5pPr marL="1504920" indent="0">
              <a:buNone/>
              <a:defRPr sz="1317" b="1"/>
            </a:lvl5pPr>
            <a:lvl6pPr marL="1881149" indent="0">
              <a:buNone/>
              <a:defRPr sz="1317" b="1"/>
            </a:lvl6pPr>
            <a:lvl7pPr marL="2257379" indent="0">
              <a:buNone/>
              <a:defRPr sz="1317" b="1"/>
            </a:lvl7pPr>
            <a:lvl8pPr marL="2633609" indent="0">
              <a:buNone/>
              <a:defRPr sz="1317" b="1"/>
            </a:lvl8pPr>
            <a:lvl9pPr marL="3009839" indent="0">
              <a:buNone/>
              <a:defRPr sz="1317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227" y="4025932"/>
            <a:ext cx="3047524" cy="512415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37622" y="2878047"/>
            <a:ext cx="3047524" cy="1147884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646" b="0" cap="all" baseline="0">
                <a:solidFill>
                  <a:schemeClr val="tx2"/>
                </a:solidFill>
              </a:defRPr>
            </a:lvl1pPr>
            <a:lvl2pPr marL="376230" indent="0">
              <a:buNone/>
              <a:defRPr sz="1646" b="1"/>
            </a:lvl2pPr>
            <a:lvl3pPr marL="752460" indent="0">
              <a:buNone/>
              <a:defRPr sz="1481" b="1"/>
            </a:lvl3pPr>
            <a:lvl4pPr marL="1128690" indent="0">
              <a:buNone/>
              <a:defRPr sz="1317" b="1"/>
            </a:lvl4pPr>
            <a:lvl5pPr marL="1504920" indent="0">
              <a:buNone/>
              <a:defRPr sz="1317" b="1"/>
            </a:lvl5pPr>
            <a:lvl6pPr marL="1881149" indent="0">
              <a:buNone/>
              <a:defRPr sz="1317" b="1"/>
            </a:lvl6pPr>
            <a:lvl7pPr marL="2257379" indent="0">
              <a:buNone/>
              <a:defRPr sz="1317" b="1"/>
            </a:lvl7pPr>
            <a:lvl8pPr marL="2633609" indent="0">
              <a:buNone/>
              <a:defRPr sz="1317" b="1"/>
            </a:lvl8pPr>
            <a:lvl9pPr marL="3009839" indent="0">
              <a:buNone/>
              <a:defRPr sz="1317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37622" y="4025931"/>
            <a:ext cx="3047524" cy="512415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F096-7EE9-47F8-AEBB-79BE1B590CC8}" type="datetimeFigureOut">
              <a:rPr lang="en-GB" smtClean="0"/>
              <a:t>06/03/2025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8EB6F-6D95-4AC1-9680-EA39A17533E6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0296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F096-7EE9-47F8-AEBB-79BE1B590CC8}" type="datetimeFigureOut">
              <a:rPr lang="en-GB" smtClean="0"/>
              <a:t>06/03/2025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8EB6F-6D95-4AC1-9680-EA39A17533E6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4788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60" y="9979025"/>
            <a:ext cx="7522791" cy="7127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0" y="9875375"/>
            <a:ext cx="7522791" cy="997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F096-7EE9-47F8-AEBB-79BE1B590CC8}" type="datetimeFigureOut">
              <a:rPr lang="en-GB" smtClean="0"/>
              <a:t>06/03/2025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8EB6F-6D95-4AC1-9680-EA39A17533E6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7952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" y="0"/>
            <a:ext cx="2500097" cy="106918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493481" y="0"/>
            <a:ext cx="39505" cy="106918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178" y="926622"/>
            <a:ext cx="1975247" cy="3563938"/>
          </a:xfrm>
        </p:spPr>
        <p:txBody>
          <a:bodyPr anchor="b">
            <a:normAutofit/>
          </a:bodyPr>
          <a:lstStyle>
            <a:lvl1pPr>
              <a:defRPr sz="2962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871" y="1140460"/>
            <a:ext cx="4006929" cy="819705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2178" y="4561840"/>
            <a:ext cx="1975247" cy="5268148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234">
                <a:solidFill>
                  <a:srgbClr val="FFFFFF"/>
                </a:solidFill>
              </a:defRPr>
            </a:lvl1pPr>
            <a:lvl2pPr marL="376230" indent="0">
              <a:buNone/>
              <a:defRPr sz="987"/>
            </a:lvl2pPr>
            <a:lvl3pPr marL="752460" indent="0">
              <a:buNone/>
              <a:defRPr sz="823"/>
            </a:lvl3pPr>
            <a:lvl4pPr marL="1128690" indent="0">
              <a:buNone/>
              <a:defRPr sz="741"/>
            </a:lvl4pPr>
            <a:lvl5pPr marL="1504920" indent="0">
              <a:buNone/>
              <a:defRPr sz="741"/>
            </a:lvl5pPr>
            <a:lvl6pPr marL="1881149" indent="0">
              <a:buNone/>
              <a:defRPr sz="741"/>
            </a:lvl6pPr>
            <a:lvl7pPr marL="2257379" indent="0">
              <a:buNone/>
              <a:defRPr sz="741"/>
            </a:lvl7pPr>
            <a:lvl8pPr marL="2633609" indent="0">
              <a:buNone/>
              <a:defRPr sz="741"/>
            </a:lvl8pPr>
            <a:lvl9pPr marL="3009839" indent="0">
              <a:buNone/>
              <a:defRPr sz="74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87309" y="10070987"/>
            <a:ext cx="1616112" cy="569240"/>
          </a:xfrm>
        </p:spPr>
        <p:txBody>
          <a:bodyPr/>
          <a:lstStyle>
            <a:lvl1pPr algn="l">
              <a:defRPr/>
            </a:lvl1pPr>
          </a:lstStyle>
          <a:p>
            <a:fld id="{4938F096-7EE9-47F8-AEBB-79BE1B590CC8}" type="datetimeFigureOut">
              <a:rPr lang="en-GB" smtClean="0"/>
              <a:t>06/03/2025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962870" y="10070987"/>
            <a:ext cx="2868811" cy="56924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98EB6F-6D95-4AC1-9680-EA39A17533E6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8431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7721865"/>
            <a:ext cx="7522791" cy="2969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" y="7662740"/>
            <a:ext cx="7522791" cy="997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227" y="7911941"/>
            <a:ext cx="6245543" cy="1283018"/>
          </a:xfrm>
        </p:spPr>
        <p:txBody>
          <a:bodyPr tIns="0" bIns="0" anchor="b">
            <a:noAutofit/>
          </a:bodyPr>
          <a:lstStyle>
            <a:lvl1pPr>
              <a:defRPr sz="2962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" y="0"/>
            <a:ext cx="7524741" cy="7662740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633"/>
            </a:lvl1pPr>
            <a:lvl2pPr marL="376230" indent="0">
              <a:buNone/>
              <a:defRPr sz="2304"/>
            </a:lvl2pPr>
            <a:lvl3pPr marL="752460" indent="0">
              <a:buNone/>
              <a:defRPr sz="1975"/>
            </a:lvl3pPr>
            <a:lvl4pPr marL="1128690" indent="0">
              <a:buNone/>
              <a:defRPr sz="1646"/>
            </a:lvl4pPr>
            <a:lvl5pPr marL="1504920" indent="0">
              <a:buNone/>
              <a:defRPr sz="1646"/>
            </a:lvl5pPr>
            <a:lvl6pPr marL="1881149" indent="0">
              <a:buNone/>
              <a:defRPr sz="1646"/>
            </a:lvl6pPr>
            <a:lvl7pPr marL="2257379" indent="0">
              <a:buNone/>
              <a:defRPr sz="1646"/>
            </a:lvl7pPr>
            <a:lvl8pPr marL="2633609" indent="0">
              <a:buNone/>
              <a:defRPr sz="1646"/>
            </a:lvl8pPr>
            <a:lvl9pPr marL="3009839" indent="0">
              <a:buNone/>
              <a:defRPr sz="1646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227" y="9209215"/>
            <a:ext cx="6245543" cy="926624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94"/>
              </a:spcAft>
              <a:buNone/>
              <a:defRPr sz="1234">
                <a:solidFill>
                  <a:srgbClr val="FFFFFF"/>
                </a:solidFill>
              </a:defRPr>
            </a:lvl1pPr>
            <a:lvl2pPr marL="376230" indent="0">
              <a:buNone/>
              <a:defRPr sz="987"/>
            </a:lvl2pPr>
            <a:lvl3pPr marL="752460" indent="0">
              <a:buNone/>
              <a:defRPr sz="823"/>
            </a:lvl3pPr>
            <a:lvl4pPr marL="1128690" indent="0">
              <a:buNone/>
              <a:defRPr sz="741"/>
            </a:lvl4pPr>
            <a:lvl5pPr marL="1504920" indent="0">
              <a:buNone/>
              <a:defRPr sz="741"/>
            </a:lvl5pPr>
            <a:lvl6pPr marL="1881149" indent="0">
              <a:buNone/>
              <a:defRPr sz="741"/>
            </a:lvl6pPr>
            <a:lvl7pPr marL="2257379" indent="0">
              <a:buNone/>
              <a:defRPr sz="741"/>
            </a:lvl7pPr>
            <a:lvl8pPr marL="2633609" indent="0">
              <a:buNone/>
              <a:defRPr sz="741"/>
            </a:lvl8pPr>
            <a:lvl9pPr marL="3009839" indent="0">
              <a:buNone/>
              <a:defRPr sz="74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F096-7EE9-47F8-AEBB-79BE1B590CC8}" type="datetimeFigureOut">
              <a:rPr lang="en-GB" smtClean="0"/>
              <a:t>06/03/2025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8EB6F-6D95-4AC1-9680-EA39A17533E6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0314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1000"/>
            <a:lum/>
          </a:blip>
          <a:srcRect/>
          <a:stretch>
            <a:fillRect l="-65000" r="-6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9979025"/>
            <a:ext cx="7524751" cy="7127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9875375"/>
            <a:ext cx="7524751" cy="103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227" y="446824"/>
            <a:ext cx="6207919" cy="226177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227" y="2877551"/>
            <a:ext cx="6207920" cy="627253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7229" y="10070987"/>
            <a:ext cx="1525855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1">
                <a:solidFill>
                  <a:srgbClr val="FFFFFF"/>
                </a:solidFill>
              </a:defRPr>
            </a:lvl1pPr>
          </a:lstStyle>
          <a:p>
            <a:fld id="{4938F096-7EE9-47F8-AEBB-79BE1B590CC8}" type="datetimeFigureOut">
              <a:rPr lang="en-GB" smtClean="0"/>
              <a:t>06/03/2025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5068" y="10070987"/>
            <a:ext cx="297657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1" cap="all" baseline="0">
                <a:solidFill>
                  <a:srgbClr val="FFFFFF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10440" y="10070987"/>
            <a:ext cx="809766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64">
                <a:solidFill>
                  <a:srgbClr val="FFFFFF"/>
                </a:solidFill>
              </a:defRPr>
            </a:lvl1pPr>
          </a:lstStyle>
          <a:p>
            <a:fld id="{BB98EB6F-6D95-4AC1-9680-EA39A17533E6}" type="slidenum">
              <a:rPr lang="en-GB" smtClean="0"/>
              <a:t>‹N›</a:t>
            </a:fld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736633" y="2709349"/>
            <a:ext cx="6151483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745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</p:sldLayoutIdLst>
  <p:txStyles>
    <p:titleStyle>
      <a:lvl1pPr algn="l" defTabSz="752460" rtl="0" eaLnBrk="1" latinLnBrk="0" hangingPunct="1">
        <a:lnSpc>
          <a:spcPct val="85000"/>
        </a:lnSpc>
        <a:spcBef>
          <a:spcPct val="0"/>
        </a:spcBef>
        <a:buNone/>
        <a:defRPr sz="3950" kern="1200" spc="-41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75246" indent="-75246" algn="l" defTabSz="752460" rtl="0" eaLnBrk="1" latinLnBrk="0" hangingPunct="1">
        <a:lnSpc>
          <a:spcPct val="90000"/>
        </a:lnSpc>
        <a:spcBef>
          <a:spcPts val="987"/>
        </a:spcBef>
        <a:spcAft>
          <a:spcPts val="165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64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16033" indent="-150492" algn="l" defTabSz="752460" rtl="0" eaLnBrk="1" latinLnBrk="0" hangingPunct="1">
        <a:lnSpc>
          <a:spcPct val="90000"/>
        </a:lnSpc>
        <a:spcBef>
          <a:spcPts val="165"/>
        </a:spcBef>
        <a:spcAft>
          <a:spcPts val="329"/>
        </a:spcAft>
        <a:buClr>
          <a:schemeClr val="accent1"/>
        </a:buClr>
        <a:buFont typeface="Calibri" pitchFamily="34" charset="0"/>
        <a:buChar char="◦"/>
        <a:defRPr sz="148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66525" indent="-150492" algn="l" defTabSz="752460" rtl="0" eaLnBrk="1" latinLnBrk="0" hangingPunct="1">
        <a:lnSpc>
          <a:spcPct val="90000"/>
        </a:lnSpc>
        <a:spcBef>
          <a:spcPts val="165"/>
        </a:spcBef>
        <a:spcAft>
          <a:spcPts val="329"/>
        </a:spcAft>
        <a:buClr>
          <a:schemeClr val="accent1"/>
        </a:buClr>
        <a:buFont typeface="Calibri" pitchFamily="34" charset="0"/>
        <a:buChar char="◦"/>
        <a:defRPr sz="11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617017" indent="-150492" algn="l" defTabSz="752460" rtl="0" eaLnBrk="1" latinLnBrk="0" hangingPunct="1">
        <a:lnSpc>
          <a:spcPct val="90000"/>
        </a:lnSpc>
        <a:spcBef>
          <a:spcPts val="165"/>
        </a:spcBef>
        <a:spcAft>
          <a:spcPts val="329"/>
        </a:spcAft>
        <a:buClr>
          <a:schemeClr val="accent1"/>
        </a:buClr>
        <a:buFont typeface="Calibri" pitchFamily="34" charset="0"/>
        <a:buChar char="◦"/>
        <a:defRPr sz="11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767509" indent="-150492" algn="l" defTabSz="752460" rtl="0" eaLnBrk="1" latinLnBrk="0" hangingPunct="1">
        <a:lnSpc>
          <a:spcPct val="90000"/>
        </a:lnSpc>
        <a:spcBef>
          <a:spcPts val="165"/>
        </a:spcBef>
        <a:spcAft>
          <a:spcPts val="329"/>
        </a:spcAft>
        <a:buClr>
          <a:schemeClr val="accent1"/>
        </a:buClr>
        <a:buFont typeface="Calibri" pitchFamily="34" charset="0"/>
        <a:buChar char="◦"/>
        <a:defRPr sz="11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905190" indent="-188115" algn="l" defTabSz="752460" rtl="0" eaLnBrk="1" latinLnBrk="0" hangingPunct="1">
        <a:lnSpc>
          <a:spcPct val="90000"/>
        </a:lnSpc>
        <a:spcBef>
          <a:spcPts val="165"/>
        </a:spcBef>
        <a:spcAft>
          <a:spcPts val="329"/>
        </a:spcAft>
        <a:buClr>
          <a:schemeClr val="accent1"/>
        </a:buClr>
        <a:buFont typeface="Calibri" pitchFamily="34" charset="0"/>
        <a:buChar char="◦"/>
        <a:defRPr sz="11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069770" indent="-188115" algn="l" defTabSz="752460" rtl="0" eaLnBrk="1" latinLnBrk="0" hangingPunct="1">
        <a:lnSpc>
          <a:spcPct val="90000"/>
        </a:lnSpc>
        <a:spcBef>
          <a:spcPts val="165"/>
        </a:spcBef>
        <a:spcAft>
          <a:spcPts val="329"/>
        </a:spcAft>
        <a:buClr>
          <a:schemeClr val="accent1"/>
        </a:buClr>
        <a:buFont typeface="Calibri" pitchFamily="34" charset="0"/>
        <a:buChar char="◦"/>
        <a:defRPr sz="11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234350" indent="-188115" algn="l" defTabSz="752460" rtl="0" eaLnBrk="1" latinLnBrk="0" hangingPunct="1">
        <a:lnSpc>
          <a:spcPct val="90000"/>
        </a:lnSpc>
        <a:spcBef>
          <a:spcPts val="165"/>
        </a:spcBef>
        <a:spcAft>
          <a:spcPts val="329"/>
        </a:spcAft>
        <a:buClr>
          <a:schemeClr val="accent1"/>
        </a:buClr>
        <a:buFont typeface="Calibri" pitchFamily="34" charset="0"/>
        <a:buChar char="◦"/>
        <a:defRPr sz="11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398930" indent="-188115" algn="l" defTabSz="752460" rtl="0" eaLnBrk="1" latinLnBrk="0" hangingPunct="1">
        <a:lnSpc>
          <a:spcPct val="90000"/>
        </a:lnSpc>
        <a:spcBef>
          <a:spcPts val="165"/>
        </a:spcBef>
        <a:spcAft>
          <a:spcPts val="329"/>
        </a:spcAft>
        <a:buClr>
          <a:schemeClr val="accent1"/>
        </a:buClr>
        <a:buFont typeface="Calibri" pitchFamily="34" charset="0"/>
        <a:buChar char="◦"/>
        <a:defRPr sz="11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2460" rtl="0" eaLnBrk="1" latinLnBrk="0" hangingPunct="1">
        <a:defRPr sz="1481" kern="1200">
          <a:solidFill>
            <a:schemeClr val="tx1"/>
          </a:solidFill>
          <a:latin typeface="+mn-lt"/>
          <a:ea typeface="+mn-ea"/>
          <a:cs typeface="+mn-cs"/>
        </a:defRPr>
      </a:lvl1pPr>
      <a:lvl2pPr marL="376230" algn="l" defTabSz="752460" rtl="0" eaLnBrk="1" latinLnBrk="0" hangingPunct="1">
        <a:defRPr sz="1481" kern="1200">
          <a:solidFill>
            <a:schemeClr val="tx1"/>
          </a:solidFill>
          <a:latin typeface="+mn-lt"/>
          <a:ea typeface="+mn-ea"/>
          <a:cs typeface="+mn-cs"/>
        </a:defRPr>
      </a:lvl2pPr>
      <a:lvl3pPr marL="752460" algn="l" defTabSz="752460" rtl="0" eaLnBrk="1" latinLnBrk="0" hangingPunct="1">
        <a:defRPr sz="1481" kern="1200">
          <a:solidFill>
            <a:schemeClr val="tx1"/>
          </a:solidFill>
          <a:latin typeface="+mn-lt"/>
          <a:ea typeface="+mn-ea"/>
          <a:cs typeface="+mn-cs"/>
        </a:defRPr>
      </a:lvl3pPr>
      <a:lvl4pPr marL="1128690" algn="l" defTabSz="752460" rtl="0" eaLnBrk="1" latinLnBrk="0" hangingPunct="1">
        <a:defRPr sz="1481" kern="1200">
          <a:solidFill>
            <a:schemeClr val="tx1"/>
          </a:solidFill>
          <a:latin typeface="+mn-lt"/>
          <a:ea typeface="+mn-ea"/>
          <a:cs typeface="+mn-cs"/>
        </a:defRPr>
      </a:lvl4pPr>
      <a:lvl5pPr marL="1504920" algn="l" defTabSz="752460" rtl="0" eaLnBrk="1" latinLnBrk="0" hangingPunct="1">
        <a:defRPr sz="1481" kern="1200">
          <a:solidFill>
            <a:schemeClr val="tx1"/>
          </a:solidFill>
          <a:latin typeface="+mn-lt"/>
          <a:ea typeface="+mn-ea"/>
          <a:cs typeface="+mn-cs"/>
        </a:defRPr>
      </a:lvl5pPr>
      <a:lvl6pPr marL="1881149" algn="l" defTabSz="752460" rtl="0" eaLnBrk="1" latinLnBrk="0" hangingPunct="1">
        <a:defRPr sz="1481" kern="1200">
          <a:solidFill>
            <a:schemeClr val="tx1"/>
          </a:solidFill>
          <a:latin typeface="+mn-lt"/>
          <a:ea typeface="+mn-ea"/>
          <a:cs typeface="+mn-cs"/>
        </a:defRPr>
      </a:lvl6pPr>
      <a:lvl7pPr marL="2257379" algn="l" defTabSz="752460" rtl="0" eaLnBrk="1" latinLnBrk="0" hangingPunct="1">
        <a:defRPr sz="1481" kern="1200">
          <a:solidFill>
            <a:schemeClr val="tx1"/>
          </a:solidFill>
          <a:latin typeface="+mn-lt"/>
          <a:ea typeface="+mn-ea"/>
          <a:cs typeface="+mn-cs"/>
        </a:defRPr>
      </a:lvl7pPr>
      <a:lvl8pPr marL="2633609" algn="l" defTabSz="752460" rtl="0" eaLnBrk="1" latinLnBrk="0" hangingPunct="1">
        <a:defRPr sz="1481" kern="1200">
          <a:solidFill>
            <a:schemeClr val="tx1"/>
          </a:solidFill>
          <a:latin typeface="+mn-lt"/>
          <a:ea typeface="+mn-ea"/>
          <a:cs typeface="+mn-cs"/>
        </a:defRPr>
      </a:lvl8pPr>
      <a:lvl9pPr marL="3009839" algn="l" defTabSz="752460" rtl="0" eaLnBrk="1" latinLnBrk="0" hangingPunct="1">
        <a:defRPr sz="14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https://www.affarinternazionali.it/wp-content/uploads/2016/11/Telefono-icona.png" TargetMode="External"/><Relationship Id="rId13" Type="http://schemas.openxmlformats.org/officeDocument/2006/relationships/image" Target="../media/image10.jpeg"/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12" Type="http://schemas.openxmlformats.org/officeDocument/2006/relationships/image" Target="../media/image9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google.com/forms/d/e/1FAIpQLScj-Z0FCE49x-Tgdt0SnxaJwBT2HPV9FwSsn2wZuiDZJYtNzQ/viewform?usp=dialog" TargetMode="External"/><Relationship Id="rId11" Type="http://schemas.openxmlformats.org/officeDocument/2006/relationships/image" Target="../media/image8.jpg"/><Relationship Id="rId5" Type="http://schemas.openxmlformats.org/officeDocument/2006/relationships/image" Target="../media/image5.png"/><Relationship Id="rId10" Type="http://schemas.openxmlformats.org/officeDocument/2006/relationships/image" Target="https://www.aleagostini.com/wp-content/uploads/35929070_m-1024x1024.jpg" TargetMode="External"/><Relationship Id="rId4" Type="http://schemas.openxmlformats.org/officeDocument/2006/relationships/image" Target="../media/image4.png"/><Relationship Id="rId9" Type="http://schemas.openxmlformats.org/officeDocument/2006/relationships/image" Target="../media/image7.jpe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magine 18">
            <a:extLst>
              <a:ext uri="{FF2B5EF4-FFF2-40B4-BE49-F238E27FC236}">
                <a16:creationId xmlns:a16="http://schemas.microsoft.com/office/drawing/2014/main" id="{272E48E1-F8FF-113A-16FF-B654A7F589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77469">
            <a:off x="5919370" y="3798942"/>
            <a:ext cx="1348552" cy="1011413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28499115-D4B6-ADB0-5CE0-E7366523DE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99602">
            <a:off x="5999488" y="1322890"/>
            <a:ext cx="1109218" cy="1109218"/>
          </a:xfrm>
          <a:prstGeom prst="rect">
            <a:avLst/>
          </a:prstGeom>
          <a:ln w="38100" cap="sq">
            <a:solidFill>
              <a:srgbClr val="92D05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1" name="Immagine 20" descr="Immagine che contiene testo, clipart, contenitore&#10;&#10;Descrizione generata automaticamente">
            <a:extLst>
              <a:ext uri="{FF2B5EF4-FFF2-40B4-BE49-F238E27FC236}">
                <a16:creationId xmlns:a16="http://schemas.microsoft.com/office/drawing/2014/main" id="{3E8B393E-74F8-E463-F1A4-7B7342B1538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40661">
            <a:off x="138259" y="1421878"/>
            <a:ext cx="1458157" cy="1009045"/>
          </a:xfrm>
          <a:prstGeom prst="rect">
            <a:avLst/>
          </a:prstGeom>
        </p:spPr>
      </p:pic>
      <p:sp>
        <p:nvSpPr>
          <p:cNvPr id="15" name="AutoShape 4" descr="Risultati immagini per immagini natalizi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3" name="Immagine 12" descr="l'alveare_logo-02">
            <a:extLst>
              <a:ext uri="{FF2B5EF4-FFF2-40B4-BE49-F238E27FC236}">
                <a16:creationId xmlns:a16="http://schemas.microsoft.com/office/drawing/2014/main" id="{7143312A-EE45-47DB-9BA7-A95614176587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449" y="138983"/>
            <a:ext cx="885296" cy="818384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CD446083-656B-4F66-85B0-09D174338132}"/>
              </a:ext>
            </a:extLst>
          </p:cNvPr>
          <p:cNvSpPr txBox="1"/>
          <p:nvPr/>
        </p:nvSpPr>
        <p:spPr>
          <a:xfrm>
            <a:off x="2555736" y="860903"/>
            <a:ext cx="236867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400" b="1" kern="1400" dirty="0">
                <a:solidFill>
                  <a:srgbClr val="0033C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Comune di </a:t>
            </a:r>
          </a:p>
          <a:p>
            <a:pPr algn="ctr"/>
            <a:r>
              <a:rPr lang="it-IT" sz="1400" b="1" kern="1400" dirty="0">
                <a:solidFill>
                  <a:srgbClr val="0033C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Turano Lodigiano</a:t>
            </a:r>
            <a:endParaRPr lang="it-IT" sz="1400" dirty="0">
              <a:solidFill>
                <a:srgbClr val="0033CC"/>
              </a:solidFill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95802D7C-B1E4-4534-8E65-2E961CD3EF52}"/>
              </a:ext>
            </a:extLst>
          </p:cNvPr>
          <p:cNvSpPr txBox="1"/>
          <p:nvPr/>
        </p:nvSpPr>
        <p:spPr>
          <a:xfrm>
            <a:off x="5645782" y="855739"/>
            <a:ext cx="2060435" cy="5544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it-IT" sz="1400" b="1" kern="1400" dirty="0">
                <a:solidFill>
                  <a:srgbClr val="0033CC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Cooperativa </a:t>
            </a:r>
          </a:p>
          <a:p>
            <a:pPr algn="ctr">
              <a:lnSpc>
                <a:spcPct val="110000"/>
              </a:lnSpc>
            </a:pPr>
            <a:r>
              <a:rPr lang="it-IT" sz="1400" b="1" kern="1400" dirty="0">
                <a:solidFill>
                  <a:srgbClr val="0033CC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L’Alveare                                                                                                                             </a:t>
            </a:r>
            <a:endParaRPr lang="it-IT" sz="1400" dirty="0">
              <a:solidFill>
                <a:srgbClr val="0033CC"/>
              </a:solidFill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4AA6D2A7-9ED4-4B7E-8051-38BB5263298C}"/>
              </a:ext>
            </a:extLst>
          </p:cNvPr>
          <p:cNvSpPr txBox="1"/>
          <p:nvPr/>
        </p:nvSpPr>
        <p:spPr>
          <a:xfrm>
            <a:off x="516273" y="3112356"/>
            <a:ext cx="6772758" cy="7663636"/>
          </a:xfrm>
          <a:prstGeom prst="rect">
            <a:avLst/>
          </a:prstGeom>
          <a:noFill/>
          <a:ln w="12700" cmpd="thickThin">
            <a:noFill/>
            <a:beve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899160" indent="-899160">
              <a:spcAft>
                <a:spcPts val="600"/>
              </a:spcAft>
            </a:pPr>
            <a:r>
              <a:rPr lang="it-IT" sz="1400" b="1" u="sng" dirty="0">
                <a:solidFill>
                  <a:srgbClr val="0033CC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DESTINATARI:</a:t>
            </a:r>
            <a:r>
              <a:rPr lang="it-IT" sz="1400" b="1" dirty="0">
                <a:solidFill>
                  <a:srgbClr val="0033CC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1400" b="1" dirty="0">
                <a:solidFill>
                  <a:srgbClr val="0033CC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1400" b="1" dirty="0">
                <a:solidFill>
                  <a:srgbClr val="0033CC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minori scuola i</a:t>
            </a:r>
            <a:r>
              <a:rPr lang="it-IT" sz="1400" b="1" dirty="0">
                <a:solidFill>
                  <a:srgbClr val="0033CC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nfanzia -  </a:t>
            </a:r>
            <a:r>
              <a:rPr lang="it-IT" sz="1400" b="1" dirty="0">
                <a:solidFill>
                  <a:srgbClr val="0033CC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primaria </a:t>
            </a:r>
            <a:r>
              <a:rPr lang="it-IT" sz="1400" b="1" dirty="0">
                <a:solidFill>
                  <a:srgbClr val="0033CC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it-IT" sz="1400" b="1" dirty="0">
                <a:solidFill>
                  <a:srgbClr val="0033CC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secondaria di I</a:t>
            </a:r>
            <a:r>
              <a:rPr lang="it-IT" sz="1400" b="1" dirty="0">
                <a:solidFill>
                  <a:srgbClr val="0033CC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it-IT" sz="1400" b="1" dirty="0">
                <a:solidFill>
                  <a:srgbClr val="0033CC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grado</a:t>
            </a:r>
          </a:p>
          <a:p>
            <a:pPr marL="899160" indent="-899160"/>
            <a:r>
              <a:rPr lang="it-IT" sz="1400" b="1" u="sng" dirty="0">
                <a:solidFill>
                  <a:srgbClr val="0033CC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PERIODO e SPAZI:</a:t>
            </a:r>
            <a:r>
              <a:rPr lang="it-IT" sz="1400" b="1" dirty="0">
                <a:solidFill>
                  <a:srgbClr val="0033CC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		22-23-24 aprile 2025</a:t>
            </a:r>
            <a:r>
              <a:rPr lang="it-IT" sz="1400" b="1" dirty="0">
                <a:solidFill>
                  <a:srgbClr val="0033CC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			   </a:t>
            </a:r>
          </a:p>
          <a:p>
            <a:pPr marL="899160" indent="-899160"/>
            <a:r>
              <a:rPr lang="it-IT" sz="1400" b="1" dirty="0">
                <a:solidFill>
                  <a:srgbClr val="0033CC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				presso ORATORIO «MADRE BAKHITA»</a:t>
            </a:r>
          </a:p>
          <a:p>
            <a:pPr marL="899160" indent="-899160"/>
            <a:endParaRPr lang="it-IT" sz="1400" b="1" u="sng" dirty="0">
              <a:solidFill>
                <a:srgbClr val="0033CC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1400" b="1" u="sng" dirty="0">
                <a:solidFill>
                  <a:srgbClr val="0033CC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ORARI:</a:t>
            </a:r>
            <a:r>
              <a:rPr lang="it-IT" sz="1400" b="1" dirty="0">
                <a:solidFill>
                  <a:srgbClr val="0033CC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			</a:t>
            </a:r>
            <a:r>
              <a:rPr lang="it-IT" sz="1400" b="1" dirty="0">
                <a:solidFill>
                  <a:srgbClr val="0033CC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dalle 8.00 alle 17.00 </a:t>
            </a:r>
          </a:p>
          <a:p>
            <a:r>
              <a:rPr lang="it-IT" sz="1400" b="1" dirty="0">
                <a:solidFill>
                  <a:srgbClr val="0033CC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				a</a:t>
            </a:r>
            <a:r>
              <a:rPr lang="it-IT" sz="1400" b="1" dirty="0">
                <a:solidFill>
                  <a:srgbClr val="0033CC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ccoglienza dalle 8.00 alle 9.00, </a:t>
            </a:r>
          </a:p>
          <a:p>
            <a:pPr>
              <a:spcAft>
                <a:spcPts val="600"/>
              </a:spcAft>
            </a:pPr>
            <a:r>
              <a:rPr lang="it-IT" sz="1400" b="1" dirty="0">
                <a:solidFill>
                  <a:srgbClr val="0033CC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lang="it-IT" sz="1400" b="1" dirty="0">
                <a:solidFill>
                  <a:srgbClr val="0033CC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uscita dalle 16.00 alle 17.00 </a:t>
            </a:r>
            <a:endParaRPr lang="it-IT" sz="1400" b="1" u="sng" dirty="0">
              <a:solidFill>
                <a:srgbClr val="0033CC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endParaRPr lang="it-IT" sz="1200" b="1" u="sng" dirty="0">
              <a:solidFill>
                <a:srgbClr val="0033CC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endParaRPr lang="it-IT" sz="1200" b="1" u="sng" dirty="0">
              <a:solidFill>
                <a:srgbClr val="0033CC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endParaRPr lang="it-IT" sz="1200" b="1" u="sng" dirty="0">
              <a:solidFill>
                <a:srgbClr val="0033CC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endParaRPr lang="it-IT" sz="1200" b="1" u="sng" dirty="0">
              <a:solidFill>
                <a:srgbClr val="0033CC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endParaRPr lang="it-IT" sz="1200" b="1" u="sng" dirty="0">
              <a:solidFill>
                <a:srgbClr val="0033CC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endParaRPr lang="it-IT" sz="1200" b="1" u="sng" dirty="0">
              <a:solidFill>
                <a:srgbClr val="0033C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it-IT" sz="1200" b="1" u="sng" dirty="0">
              <a:solidFill>
                <a:srgbClr val="0033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it-IT" sz="1200" b="1" u="sng" dirty="0">
              <a:solidFill>
                <a:srgbClr val="0033C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it-IT" sz="1200" b="1" u="sng" dirty="0">
              <a:solidFill>
                <a:srgbClr val="0033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it-IT" sz="1200" b="1" u="sng" dirty="0">
              <a:solidFill>
                <a:srgbClr val="0033C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it-IT" sz="1200" b="1" u="sng" dirty="0">
              <a:solidFill>
                <a:srgbClr val="0033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it-IT" sz="1200" b="1" u="sng" dirty="0">
              <a:solidFill>
                <a:srgbClr val="0033C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it-IT" sz="1200" b="1" u="sng" dirty="0">
              <a:solidFill>
                <a:srgbClr val="0033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it-IT" sz="1200" b="1" u="sng" dirty="0">
              <a:solidFill>
                <a:srgbClr val="0033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it-IT" sz="1400" b="1" u="sng" dirty="0">
              <a:solidFill>
                <a:srgbClr val="0033CC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it-IT" sz="1400" b="1" u="sng" dirty="0">
                <a:solidFill>
                  <a:srgbClr val="0033CC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MODALITÀ ISCRIZIONI:</a:t>
            </a:r>
            <a:r>
              <a:rPr lang="it-IT" sz="1400" b="1" dirty="0">
                <a:solidFill>
                  <a:srgbClr val="0033CC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400" b="1" dirty="0">
                <a:solidFill>
                  <a:srgbClr val="0033C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 iscrizioni sono aperte tramite il link sottostante </a:t>
            </a:r>
          </a:p>
          <a:p>
            <a:pPr algn="just">
              <a:spcAft>
                <a:spcPts val="600"/>
              </a:spcAft>
            </a:pPr>
            <a:r>
              <a:rPr lang="it-IT" sz="1400" b="1" dirty="0">
                <a:solidFill>
                  <a:srgbClr val="0033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</a:t>
            </a:r>
            <a:r>
              <a:rPr lang="it-IT" sz="1400" b="1" dirty="0">
                <a:solidFill>
                  <a:srgbClr val="0033C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 scansionando il QR CODE a fianco</a:t>
            </a:r>
          </a:p>
          <a:p>
            <a:pPr algn="just"/>
            <a:r>
              <a:rPr lang="it-IT" sz="1400" b="1" dirty="0">
                <a:solidFill>
                  <a:srgbClr val="0033C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https://docs.google.com/forms/d/e/1FAIpQLScj-Z0FCE49x-Tgdt0SnxaJwBT2HPV9FwSsn2wZuiDZJYtNzQ/viewform?usp=dialog</a:t>
            </a:r>
            <a:endParaRPr lang="it-IT" sz="1400" b="1" dirty="0">
              <a:solidFill>
                <a:srgbClr val="0033CC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it-IT" sz="1400" b="1" u="sng" dirty="0">
              <a:solidFill>
                <a:srgbClr val="0033CC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it-IT" sz="1400" b="1" u="sng" dirty="0">
                <a:solidFill>
                  <a:srgbClr val="0033CC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PAGAMENTI</a:t>
            </a:r>
            <a:r>
              <a:rPr lang="it-IT" sz="1400" b="1" u="sng" dirty="0">
                <a:solidFill>
                  <a:srgbClr val="0033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it-IT" sz="1400" b="1" dirty="0">
                <a:solidFill>
                  <a:srgbClr val="0033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indent="449580" algn="just"/>
            <a:r>
              <a:rPr lang="it-IT" sz="1400" b="1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		Tramite Bonifico anticipato</a:t>
            </a:r>
            <a:r>
              <a:rPr lang="it-IT" sz="1400" b="1" dirty="0">
                <a:solidFill>
                  <a:srgbClr val="0033CC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 intestato al COMUNE DI TURANO LODIGIANO</a:t>
            </a:r>
          </a:p>
          <a:p>
            <a:pPr indent="449580" algn="just"/>
            <a:r>
              <a:rPr lang="it-IT" sz="1400" b="1" dirty="0">
                <a:solidFill>
                  <a:srgbClr val="0033CC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		IBAN 	IT22S0503432840000000246939,</a:t>
            </a:r>
          </a:p>
          <a:p>
            <a:pPr indent="449580" algn="just"/>
            <a:r>
              <a:rPr lang="it-IT" sz="1400" b="1" dirty="0">
                <a:solidFill>
                  <a:srgbClr val="0033CC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r>
              <a:rPr lang="it-IT" sz="1400" b="1" dirty="0">
                <a:solidFill>
                  <a:srgbClr val="0033CC"/>
                </a:solidFill>
              </a:rPr>
              <a:t>causale obbligatoria: nome e cognome del bambino  CRD Pasquale</a:t>
            </a:r>
          </a:p>
          <a:p>
            <a:pPr indent="449580" algn="just">
              <a:spcAft>
                <a:spcPts val="600"/>
              </a:spcAft>
            </a:pPr>
            <a:r>
              <a:rPr lang="it-IT" sz="1400" b="1" dirty="0">
                <a:solidFill>
                  <a:srgbClr val="0033C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- BUONI PASTO			</a:t>
            </a:r>
            <a:r>
              <a:rPr lang="it-IT" sz="1400" b="1" kern="0" dirty="0">
                <a:solidFill>
                  <a:srgbClr val="0033CC"/>
                </a:solidFill>
                <a:effectLst/>
                <a:ea typeface="Calibri" panose="020F0502020204030204" pitchFamily="34" charset="0"/>
                <a:cs typeface="Poppins Light" panose="00000400000000000000" pitchFamily="2" charset="0"/>
              </a:rPr>
              <a:t>mediante nota di pagamento inviata dal Comune</a:t>
            </a:r>
            <a:endParaRPr lang="it-IT" sz="1400" b="1" u="sng" dirty="0">
              <a:solidFill>
                <a:srgbClr val="0033CC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endParaRPr lang="it-IT" sz="1400" b="1" u="sng" dirty="0">
              <a:solidFill>
                <a:srgbClr val="0033CC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it-IT" sz="1400" b="1" u="sng" dirty="0">
                <a:solidFill>
                  <a:srgbClr val="0033CC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PER INFO</a:t>
            </a:r>
            <a:r>
              <a:rPr lang="it-IT" sz="1400" b="1" u="sng" dirty="0">
                <a:solidFill>
                  <a:srgbClr val="0033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it-IT" sz="1400" b="1" dirty="0">
                <a:solidFill>
                  <a:srgbClr val="0033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		iscrizioni@csoalveare.it				0371933350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B69A313-629C-906A-93DE-3B377DFAD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24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3073" name="Picture 1" descr="Telefono-icona - Affarinternazionali">
            <a:extLst>
              <a:ext uri="{FF2B5EF4-FFF2-40B4-BE49-F238E27FC236}">
                <a16:creationId xmlns:a16="http://schemas.microsoft.com/office/drawing/2014/main" id="{B5C5BE0D-AB2C-316A-281D-46318F03B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128" y="10300239"/>
            <a:ext cx="187325" cy="18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Verifica Email spam o sconosciuto">
            <a:extLst>
              <a:ext uri="{FF2B5EF4-FFF2-40B4-BE49-F238E27FC236}">
                <a16:creationId xmlns:a16="http://schemas.microsoft.com/office/drawing/2014/main" id="{2C9210C6-FE0A-D923-6B87-376E98EA78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r:link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772" y="10233951"/>
            <a:ext cx="3095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ttangolo 10">
            <a:extLst>
              <a:ext uri="{FF2B5EF4-FFF2-40B4-BE49-F238E27FC236}">
                <a16:creationId xmlns:a16="http://schemas.microsoft.com/office/drawing/2014/main" id="{1ED81BF9-3D6C-9613-4685-D0B0995855D9}"/>
              </a:ext>
            </a:extLst>
          </p:cNvPr>
          <p:cNvSpPr/>
          <p:nvPr/>
        </p:nvSpPr>
        <p:spPr>
          <a:xfrm>
            <a:off x="1003138" y="1423173"/>
            <a:ext cx="5458513" cy="160043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4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latin typeface="Cooper Black" panose="0208090404030B020404" pitchFamily="18" charset="0"/>
              </a:rPr>
              <a:t>C</a:t>
            </a:r>
            <a:r>
              <a:rPr lang="it-IT" sz="4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  <a:latin typeface="Cooper Black" panose="0208090404030B020404" pitchFamily="18" charset="0"/>
              </a:rPr>
              <a:t>entro Ricreativo </a:t>
            </a:r>
          </a:p>
          <a:p>
            <a:pPr algn="ctr"/>
            <a:r>
              <a:rPr lang="it-IT" sz="54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latin typeface="Cooper Black" panose="0208090404030B020404" pitchFamily="18" charset="0"/>
              </a:rPr>
              <a:t>P</a:t>
            </a:r>
            <a:r>
              <a:rPr lang="it-IT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  <a:latin typeface="Cooper Black" panose="0208090404030B020404" pitchFamily="18" charset="0"/>
              </a:rPr>
              <a:t>asquale</a:t>
            </a:r>
          </a:p>
        </p:txBody>
      </p:sp>
      <p:pic>
        <p:nvPicPr>
          <p:cNvPr id="24" name="Immagine 23">
            <a:extLst>
              <a:ext uri="{FF2B5EF4-FFF2-40B4-BE49-F238E27FC236}">
                <a16:creationId xmlns:a16="http://schemas.microsoft.com/office/drawing/2014/main" id="{23AE9D63-7CA2-1D52-B53E-90FBD5AC35B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79930">
            <a:off x="5494763" y="2667368"/>
            <a:ext cx="1760844" cy="917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2862B9C1-1C8A-CC8E-02F0-B94E4694FA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469318" y="181304"/>
            <a:ext cx="566776" cy="662896"/>
          </a:xfrm>
          <a:prstGeom prst="rect">
            <a:avLst/>
          </a:prstGeom>
          <a:noFill/>
        </p:spPr>
      </p:pic>
      <p:graphicFrame>
        <p:nvGraphicFramePr>
          <p:cNvPr id="2" name="Tabella 4">
            <a:extLst>
              <a:ext uri="{FF2B5EF4-FFF2-40B4-BE49-F238E27FC236}">
                <a16:creationId xmlns:a16="http://schemas.microsoft.com/office/drawing/2014/main" id="{27B96EB6-43E8-BA01-499D-373459EA13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87193"/>
              </p:ext>
            </p:extLst>
          </p:nvPr>
        </p:nvGraphicFramePr>
        <p:xfrm>
          <a:off x="321202" y="4750100"/>
          <a:ext cx="7021483" cy="2286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487100">
                  <a:extLst>
                    <a:ext uri="{9D8B030D-6E8A-4147-A177-3AD203B41FA5}">
                      <a16:colId xmlns:a16="http://schemas.microsoft.com/office/drawing/2014/main" val="3080134035"/>
                    </a:ext>
                  </a:extLst>
                </a:gridCol>
                <a:gridCol w="1586500">
                  <a:extLst>
                    <a:ext uri="{9D8B030D-6E8A-4147-A177-3AD203B41FA5}">
                      <a16:colId xmlns:a16="http://schemas.microsoft.com/office/drawing/2014/main" val="2318633376"/>
                    </a:ext>
                  </a:extLst>
                </a:gridCol>
                <a:gridCol w="947883">
                  <a:extLst>
                    <a:ext uri="{9D8B030D-6E8A-4147-A177-3AD203B41FA5}">
                      <a16:colId xmlns:a16="http://schemas.microsoft.com/office/drawing/2014/main" val="3291787069"/>
                    </a:ext>
                  </a:extLst>
                </a:gridCol>
              </a:tblGrid>
              <a:tr h="421914">
                <a:tc>
                  <a:txBody>
                    <a:bodyPr/>
                    <a:lstStyle/>
                    <a:p>
                      <a:r>
                        <a:rPr lang="it-IT" sz="1400" b="1" u="sng" dirty="0">
                          <a:solidFill>
                            <a:srgbClr val="0033CC"/>
                          </a:solidFill>
                          <a:effectLst/>
                        </a:rPr>
                        <a:t>COSTI: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rgbClr val="0033CC"/>
                          </a:solidFill>
                        </a:rPr>
                        <a:t>TEMPO PIENO</a:t>
                      </a:r>
                    </a:p>
                    <a:p>
                      <a:pPr algn="ctr"/>
                      <a:r>
                        <a:rPr lang="it-IT" sz="1200" b="1" dirty="0">
                          <a:solidFill>
                            <a:srgbClr val="0033CC"/>
                          </a:solidFill>
                        </a:rPr>
                        <a:t>8.00-17.00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b="1" dirty="0">
                        <a:solidFill>
                          <a:srgbClr val="0033CC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2562455"/>
                  </a:ext>
                </a:extLst>
              </a:tr>
              <a:tr h="255656"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33CC"/>
                          </a:solidFill>
                        </a:rPr>
                        <a:t>RESIDENTI grazie all’intervento dell’Amministrazione comunale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rgbClr val="0033CC"/>
                          </a:solidFill>
                        </a:rPr>
                        <a:t>30,00 €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b="1" dirty="0">
                        <a:solidFill>
                          <a:srgbClr val="0033CC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8660430"/>
                  </a:ext>
                </a:extLst>
              </a:tr>
              <a:tr h="255656"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33CC"/>
                          </a:solidFill>
                        </a:rPr>
                        <a:t>sconto 2° fratello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rgbClr val="0033CC"/>
                          </a:solidFill>
                        </a:rPr>
                        <a:t>25,00 €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b="1" dirty="0">
                        <a:solidFill>
                          <a:srgbClr val="0033CC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032209"/>
                  </a:ext>
                </a:extLst>
              </a:tr>
              <a:tr h="255656"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33CC"/>
                          </a:solidFill>
                        </a:rPr>
                        <a:t>sconto 3° fratello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2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solidFill>
                            <a:srgbClr val="0033CC"/>
                          </a:solidFill>
                        </a:rPr>
                        <a:t>20,00 €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b="1" dirty="0">
                        <a:solidFill>
                          <a:srgbClr val="0033CC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219144"/>
                  </a:ext>
                </a:extLst>
              </a:tr>
              <a:tr h="255656"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33CC"/>
                          </a:solidFill>
                        </a:rPr>
                        <a:t>NON RESIDENTI (che frequentano le scuole a Turano o hanno parenti residenti che se ne occupano)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>
                          <a:solidFill>
                            <a:srgbClr val="0033CC"/>
                          </a:solidFill>
                        </a:rPr>
                        <a:t>30,00 €</a:t>
                      </a:r>
                      <a:endParaRPr lang="it-IT" sz="1200" b="1" dirty="0">
                        <a:solidFill>
                          <a:srgbClr val="0033CC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b="1" dirty="0">
                        <a:solidFill>
                          <a:srgbClr val="0033CC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0209896"/>
                  </a:ext>
                </a:extLst>
              </a:tr>
              <a:tr h="255656"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33CC"/>
                          </a:solidFill>
                        </a:rPr>
                        <a:t>NON RESIDENTI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rgbClr val="0033CC"/>
                          </a:solidFill>
                        </a:rPr>
                        <a:t>45,oo €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b="1" dirty="0">
                        <a:solidFill>
                          <a:srgbClr val="0033CC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44548"/>
                  </a:ext>
                </a:extLst>
              </a:tr>
              <a:tr h="255656"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33CC"/>
                          </a:solidFill>
                        </a:rPr>
                        <a:t>BUONO PASTO </a:t>
                      </a:r>
                      <a:r>
                        <a:rPr lang="it-IT" sz="1200" b="1">
                          <a:solidFill>
                            <a:srgbClr val="0033CC"/>
                          </a:solidFill>
                        </a:rPr>
                        <a:t>giornaliero </a:t>
                      </a:r>
                      <a:endParaRPr lang="it-IT" sz="1200" b="1" dirty="0">
                        <a:solidFill>
                          <a:srgbClr val="0033CC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b="1" dirty="0">
                        <a:solidFill>
                          <a:srgbClr val="0033CC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rgbClr val="0033CC"/>
                          </a:solidFill>
                        </a:rPr>
                        <a:t>5,00 €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766455"/>
                  </a:ext>
                </a:extLst>
              </a:tr>
            </a:tbl>
          </a:graphicData>
        </a:graphic>
      </p:graphicFrame>
      <p:pic>
        <p:nvPicPr>
          <p:cNvPr id="8" name="Immagine 7" descr="Immagine che contiene testo, Viso umano, vestiti, poster&#10;&#10;Descrizione generata automaticamente">
            <a:extLst>
              <a:ext uri="{FF2B5EF4-FFF2-40B4-BE49-F238E27FC236}">
                <a16:creationId xmlns:a16="http://schemas.microsoft.com/office/drawing/2014/main" id="{E9DE9961-8CC6-97A3-F56F-2B6E73074466}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2" b="11745"/>
          <a:stretch/>
        </p:blipFill>
        <p:spPr>
          <a:xfrm>
            <a:off x="643476" y="192771"/>
            <a:ext cx="548401" cy="680161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B656E09B-AF07-DB65-B416-A68D3E130C8F}"/>
              </a:ext>
            </a:extLst>
          </p:cNvPr>
          <p:cNvSpPr txBox="1"/>
          <p:nvPr/>
        </p:nvSpPr>
        <p:spPr>
          <a:xfrm>
            <a:off x="-1921045" y="890883"/>
            <a:ext cx="572844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48740" indent="-1348740" algn="ctr"/>
            <a:r>
              <a:rPr lang="it-IT" sz="1400" b="1" dirty="0">
                <a:solidFill>
                  <a:srgbClr val="0033CC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Oratorio </a:t>
            </a:r>
          </a:p>
          <a:p>
            <a:pPr marL="1348740" indent="-1348740" algn="ctr"/>
            <a:r>
              <a:rPr lang="it-IT" sz="1400" b="1" dirty="0">
                <a:solidFill>
                  <a:srgbClr val="0033CC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«Madre Bakhita»</a:t>
            </a:r>
            <a:endParaRPr kumimoji="0" lang="it-IT" altLang="it-IT" sz="1400" b="1" i="0" strike="noStrike" cap="none" normalizeH="0" baseline="0" dirty="0">
              <a:ln>
                <a:noFill/>
              </a:ln>
              <a:solidFill>
                <a:srgbClr val="0033CC"/>
              </a:solidFill>
              <a:effectLst/>
            </a:endParaRPr>
          </a:p>
        </p:txBody>
      </p:sp>
      <p:pic>
        <p:nvPicPr>
          <p:cNvPr id="9" name="Immagine 8" descr="Immagine che contiene Blu intenso, modello, Blu elettrico, blu&#10;&#10;Il contenuto generato dall'IA potrebbe non essere corretto.">
            <a:extLst>
              <a:ext uri="{FF2B5EF4-FFF2-40B4-BE49-F238E27FC236}">
                <a16:creationId xmlns:a16="http://schemas.microsoft.com/office/drawing/2014/main" id="{7B48CE07-EBD9-1D14-0F83-3E8B34AA8FC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0937" y="7569182"/>
            <a:ext cx="1061639" cy="1061639"/>
          </a:xfrm>
          <a:prstGeom prst="rect">
            <a:avLst/>
          </a:prstGeom>
          <a:ln w="12700">
            <a:solidFill>
              <a:srgbClr val="0033CC"/>
            </a:solidFill>
          </a:ln>
        </p:spPr>
      </p:pic>
    </p:spTree>
    <p:extLst>
      <p:ext uri="{BB962C8B-B14F-4D97-AF65-F5344CB8AC3E}">
        <p14:creationId xmlns:p14="http://schemas.microsoft.com/office/powerpoint/2010/main" val="72481527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ttivo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1618</TotalTime>
  <Words>237</Words>
  <Application>Microsoft Office PowerPoint</Application>
  <PresentationFormat>Personalizzato</PresentationFormat>
  <Paragraphs>56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Cooper Black</vt:lpstr>
      <vt:lpstr>Times New Roman</vt:lpstr>
      <vt:lpstr>Retrospettivo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L'ALVEARE SOCIETA' COOPERATIVA SOCIALE - ONLUS</dc:creator>
  <cp:lastModifiedBy>L'ALVEARE SOCIETA' COOPERATIVA SOCIALE - ONLUS</cp:lastModifiedBy>
  <cp:revision>25</cp:revision>
  <cp:lastPrinted>2025-03-03T11:45:36Z</cp:lastPrinted>
  <dcterms:created xsi:type="dcterms:W3CDTF">2020-10-10T06:31:42Z</dcterms:created>
  <dcterms:modified xsi:type="dcterms:W3CDTF">2025-03-06T08:45:57Z</dcterms:modified>
</cp:coreProperties>
</file>